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07"/>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704" r:id="rId39"/>
    <p:sldId id="527" r:id="rId40"/>
    <p:sldId id="528" r:id="rId41"/>
    <p:sldId id="529" r:id="rId42"/>
    <p:sldId id="530" r:id="rId43"/>
    <p:sldId id="531" r:id="rId44"/>
    <p:sldId id="532" r:id="rId45"/>
    <p:sldId id="533" r:id="rId46"/>
    <p:sldId id="534" r:id="rId47"/>
    <p:sldId id="535" r:id="rId48"/>
    <p:sldId id="536" r:id="rId49"/>
    <p:sldId id="537" r:id="rId50"/>
    <p:sldId id="539" r:id="rId51"/>
    <p:sldId id="828" r:id="rId52"/>
    <p:sldId id="538" r:id="rId53"/>
    <p:sldId id="540" r:id="rId54"/>
    <p:sldId id="541" r:id="rId55"/>
    <p:sldId id="542" r:id="rId56"/>
    <p:sldId id="543" r:id="rId57"/>
    <p:sldId id="544" r:id="rId58"/>
    <p:sldId id="545" r:id="rId59"/>
    <p:sldId id="546" r:id="rId60"/>
    <p:sldId id="547" r:id="rId61"/>
    <p:sldId id="548" r:id="rId62"/>
    <p:sldId id="705" r:id="rId63"/>
    <p:sldId id="549" r:id="rId64"/>
    <p:sldId id="550" r:id="rId65"/>
    <p:sldId id="829" r:id="rId66"/>
    <p:sldId id="551" r:id="rId67"/>
    <p:sldId id="552" r:id="rId68"/>
    <p:sldId id="553" r:id="rId69"/>
    <p:sldId id="706" r:id="rId70"/>
    <p:sldId id="707" r:id="rId71"/>
    <p:sldId id="708" r:id="rId72"/>
    <p:sldId id="709" r:id="rId73"/>
    <p:sldId id="710" r:id="rId74"/>
    <p:sldId id="711" r:id="rId75"/>
    <p:sldId id="712" r:id="rId76"/>
    <p:sldId id="713" r:id="rId77"/>
    <p:sldId id="714" r:id="rId78"/>
    <p:sldId id="715" r:id="rId79"/>
    <p:sldId id="716" r:id="rId80"/>
    <p:sldId id="717" r:id="rId81"/>
    <p:sldId id="718" r:id="rId82"/>
    <p:sldId id="719" r:id="rId83"/>
    <p:sldId id="720" r:id="rId84"/>
    <p:sldId id="721" r:id="rId85"/>
    <p:sldId id="722" r:id="rId86"/>
    <p:sldId id="723" r:id="rId87"/>
    <p:sldId id="724" r:id="rId88"/>
    <p:sldId id="725" r:id="rId89"/>
    <p:sldId id="726" r:id="rId90"/>
    <p:sldId id="727" r:id="rId91"/>
    <p:sldId id="728" r:id="rId92"/>
    <p:sldId id="729" r:id="rId93"/>
    <p:sldId id="730" r:id="rId94"/>
    <p:sldId id="731" r:id="rId95"/>
    <p:sldId id="732" r:id="rId96"/>
    <p:sldId id="733" r:id="rId97"/>
    <p:sldId id="734" r:id="rId98"/>
    <p:sldId id="735" r:id="rId99"/>
    <p:sldId id="736" r:id="rId100"/>
    <p:sldId id="737" r:id="rId101"/>
    <p:sldId id="738" r:id="rId102"/>
    <p:sldId id="757" r:id="rId103"/>
    <p:sldId id="758" r:id="rId104"/>
    <p:sldId id="759" r:id="rId105"/>
    <p:sldId id="760" r:id="rId106"/>
    <p:sldId id="761" r:id="rId107"/>
    <p:sldId id="762" r:id="rId108"/>
    <p:sldId id="763" r:id="rId109"/>
    <p:sldId id="764" r:id="rId110"/>
    <p:sldId id="765" r:id="rId111"/>
    <p:sldId id="766" r:id="rId112"/>
    <p:sldId id="767" r:id="rId113"/>
    <p:sldId id="768" r:id="rId114"/>
    <p:sldId id="769" r:id="rId115"/>
    <p:sldId id="770" r:id="rId116"/>
    <p:sldId id="771" r:id="rId117"/>
    <p:sldId id="772" r:id="rId118"/>
    <p:sldId id="773" r:id="rId119"/>
    <p:sldId id="774" r:id="rId120"/>
    <p:sldId id="775" r:id="rId121"/>
    <p:sldId id="776" r:id="rId122"/>
    <p:sldId id="777" r:id="rId123"/>
    <p:sldId id="778" r:id="rId124"/>
    <p:sldId id="779" r:id="rId125"/>
    <p:sldId id="780" r:id="rId126"/>
    <p:sldId id="781" r:id="rId127"/>
    <p:sldId id="782" r:id="rId128"/>
    <p:sldId id="783" r:id="rId129"/>
    <p:sldId id="784" r:id="rId130"/>
    <p:sldId id="785" r:id="rId131"/>
    <p:sldId id="786" r:id="rId132"/>
    <p:sldId id="787" r:id="rId133"/>
    <p:sldId id="788" r:id="rId134"/>
    <p:sldId id="789" r:id="rId135"/>
    <p:sldId id="790" r:id="rId136"/>
    <p:sldId id="791" r:id="rId137"/>
    <p:sldId id="792" r:id="rId138"/>
    <p:sldId id="793" r:id="rId139"/>
    <p:sldId id="794" r:id="rId140"/>
    <p:sldId id="795" r:id="rId141"/>
    <p:sldId id="796" r:id="rId142"/>
    <p:sldId id="797" r:id="rId143"/>
    <p:sldId id="798" r:id="rId144"/>
    <p:sldId id="799" r:id="rId145"/>
    <p:sldId id="800" r:id="rId146"/>
    <p:sldId id="801" r:id="rId147"/>
    <p:sldId id="802" r:id="rId148"/>
    <p:sldId id="803" r:id="rId149"/>
    <p:sldId id="804" r:id="rId150"/>
    <p:sldId id="805" r:id="rId151"/>
    <p:sldId id="806" r:id="rId152"/>
    <p:sldId id="807" r:id="rId153"/>
    <p:sldId id="808" r:id="rId154"/>
    <p:sldId id="809" r:id="rId155"/>
    <p:sldId id="810" r:id="rId156"/>
    <p:sldId id="811" r:id="rId157"/>
    <p:sldId id="812" r:id="rId158"/>
    <p:sldId id="813" r:id="rId159"/>
    <p:sldId id="668" r:id="rId160"/>
    <p:sldId id="754" r:id="rId161"/>
    <p:sldId id="814" r:id="rId162"/>
    <p:sldId id="815" r:id="rId163"/>
    <p:sldId id="820" r:id="rId164"/>
    <p:sldId id="657" r:id="rId165"/>
    <p:sldId id="658" r:id="rId166"/>
    <p:sldId id="659" r:id="rId167"/>
    <p:sldId id="755" r:id="rId168"/>
    <p:sldId id="756" r:id="rId169"/>
    <p:sldId id="821" r:id="rId170"/>
    <p:sldId id="660" r:id="rId171"/>
    <p:sldId id="824" r:id="rId172"/>
    <p:sldId id="662" r:id="rId173"/>
    <p:sldId id="663" r:id="rId174"/>
    <p:sldId id="827" r:id="rId175"/>
    <p:sldId id="825" r:id="rId176"/>
    <p:sldId id="816" r:id="rId177"/>
    <p:sldId id="817" r:id="rId178"/>
    <p:sldId id="752" r:id="rId179"/>
    <p:sldId id="822" r:id="rId180"/>
    <p:sldId id="823" r:id="rId181"/>
    <p:sldId id="665" r:id="rId182"/>
    <p:sldId id="666" r:id="rId183"/>
    <p:sldId id="818" r:id="rId184"/>
    <p:sldId id="819" r:id="rId185"/>
    <p:sldId id="667" r:id="rId186"/>
    <p:sldId id="739" r:id="rId187"/>
    <p:sldId id="740" r:id="rId188"/>
    <p:sldId id="741" r:id="rId189"/>
    <p:sldId id="742" r:id="rId190"/>
    <p:sldId id="743" r:id="rId191"/>
    <p:sldId id="744" r:id="rId192"/>
    <p:sldId id="745" r:id="rId193"/>
    <p:sldId id="746" r:id="rId194"/>
    <p:sldId id="747" r:id="rId195"/>
    <p:sldId id="748" r:id="rId196"/>
    <p:sldId id="749" r:id="rId197"/>
    <p:sldId id="750" r:id="rId198"/>
    <p:sldId id="751" r:id="rId199"/>
    <p:sldId id="702" r:id="rId200"/>
    <p:sldId id="376" r:id="rId201"/>
    <p:sldId id="830" r:id="rId202"/>
    <p:sldId id="490" r:id="rId203"/>
    <p:sldId id="491" r:id="rId204"/>
    <p:sldId id="382" r:id="rId205"/>
    <p:sldId id="383" r:id="rId20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84.jpeg"/><Relationship Id="rId5" Type="http://schemas.openxmlformats.org/officeDocument/2006/relationships/image" Target="../media/image82.png"/><Relationship Id="rId4" Type="http://schemas.openxmlformats.org/officeDocument/2006/relationships/image" Target="../media/image7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0.png"/><Relationship Id="rId4" Type="http://schemas.openxmlformats.org/officeDocument/2006/relationships/image" Target="../media/image85.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0.png"/><Relationship Id="rId4" Type="http://schemas.openxmlformats.org/officeDocument/2006/relationships/image" Target="../media/image85.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11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7.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 Id="rId4" Type="http://schemas.openxmlformats.org/officeDocument/2006/relationships/image" Target="../media/image88.jp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93.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1.png"/><Relationship Id="rId5" Type="http://schemas.openxmlformats.org/officeDocument/2006/relationships/image" Target="../media/image95.png"/><Relationship Id="rId4"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97.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88.jp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1.jpeg"/><Relationship Id="rId4" Type="http://schemas.openxmlformats.org/officeDocument/2006/relationships/image" Target="../media/image110.jpeg"/></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19.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0.jp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191.xml"/><Relationship Id="rId1" Type="http://schemas.openxmlformats.org/officeDocument/2006/relationships/slideLayout" Target="../slideLayouts/slideLayout12.xml"/><Relationship Id="rId6" Type="http://schemas.openxmlformats.org/officeDocument/2006/relationships/image" Target="../media/image122.png"/><Relationship Id="rId5" Type="http://schemas.openxmlformats.org/officeDocument/2006/relationships/image" Target="../media/image121.jpeg"/><Relationship Id="rId4" Type="http://schemas.openxmlformats.org/officeDocument/2006/relationships/image" Target="../media/image43.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23.jp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jp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77.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84.jpeg"/><Relationship Id="rId5" Type="http://schemas.openxmlformats.org/officeDocument/2006/relationships/image" Target="../media/image82.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128</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152</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159</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160</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242772" y="2381250"/>
            <a:ext cx="646603" cy="1905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89375" y="1676400"/>
            <a:ext cx="0" cy="7810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spTree>
    <p:extLst>
      <p:ext uri="{BB962C8B-B14F-4D97-AF65-F5344CB8AC3E}">
        <p14:creationId xmlns:p14="http://schemas.microsoft.com/office/powerpoint/2010/main" val="2853587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204</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a:t>
            </a:r>
          </a:p>
          <a:p>
            <a:pPr lvl="1"/>
            <a:r>
              <a:rPr lang="en-US" dirty="0" smtClean="0"/>
              <a:t>Medical procedures is simple</a:t>
            </a:r>
          </a:p>
          <a:p>
            <a:pPr lvl="1"/>
            <a:r>
              <a:rPr lang="en-US" dirty="0" smtClean="0"/>
              <a:t>Doctor easy to custom prescription</a:t>
            </a:r>
          </a:p>
          <a:p>
            <a:r>
              <a:rPr lang="en-US" dirty="0" smtClean="0"/>
              <a:t>Disadvantage</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21730</TotalTime>
  <Words>11596</Words>
  <Application>Microsoft Office PowerPoint</Application>
  <PresentationFormat>On-screen Show (4:3)</PresentationFormat>
  <Paragraphs>1746</Paragraphs>
  <Slides>205</Slides>
  <Notes>194</Notes>
  <HiddenSlides>0</HiddenSlides>
  <MMClips>0</MMClips>
  <ScaleCrop>false</ScaleCrop>
  <HeadingPairs>
    <vt:vector size="4" baseType="variant">
      <vt:variant>
        <vt:lpstr>Theme</vt:lpstr>
      </vt:variant>
      <vt:variant>
        <vt:i4>1</vt:i4>
      </vt:variant>
      <vt:variant>
        <vt:lpstr>Slide Titles</vt:lpstr>
      </vt:variant>
      <vt:variant>
        <vt:i4>205</vt:i4>
      </vt:variant>
    </vt:vector>
  </HeadingPairs>
  <TitlesOfParts>
    <vt:vector size="206"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634</cp:revision>
  <dcterms:modified xsi:type="dcterms:W3CDTF">2015-12-13T18:18:02Z</dcterms:modified>
</cp:coreProperties>
</file>